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68" r:id="rId20"/>
    <p:sldId id="270" r:id="rId21"/>
    <p:sldId id="269" r:id="rId22"/>
    <p:sldId id="27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846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92263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74470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56658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93339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693033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74779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15995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94737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22441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57815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47545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840072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audio" Target="../media/audio3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audio" Target="../media/audio3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audio" Target="../media/audio3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audio" Target="../media/audio3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audio" Target="../media/audio3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audio" Target="../media/audio3.wav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audio" Target="../media/audio2.wav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audio" Target="../media/audio3.wav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audio" Target="../media/audio2.wav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3.png"/><Relationship Id="rId10" Type="http://schemas.openxmlformats.org/officeDocument/2006/relationships/image" Target="../media/image19.png"/><Relationship Id="rId4" Type="http://schemas.openxmlformats.org/officeDocument/2006/relationships/audio" Target="../media/audio3.wav"/><Relationship Id="rId9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audio" Target="../media/audio2.wav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9.png"/><Relationship Id="rId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audio" Target="../media/audio3.wav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4.png"/><Relationship Id="rId3" Type="http://schemas.openxmlformats.org/officeDocument/2006/relationships/audio" Target="../media/audio2.wav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3.png"/><Relationship Id="rId10" Type="http://schemas.openxmlformats.org/officeDocument/2006/relationships/image" Target="../media/image19.png"/><Relationship Id="rId4" Type="http://schemas.openxmlformats.org/officeDocument/2006/relationships/audio" Target="../media/audio3.wav"/><Relationship Id="rId9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5.png"/><Relationship Id="rId3" Type="http://schemas.openxmlformats.org/officeDocument/2006/relationships/audio" Target="../media/audio2.wav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3.png"/><Relationship Id="rId10" Type="http://schemas.openxmlformats.org/officeDocument/2006/relationships/image" Target="../media/image19.png"/><Relationship Id="rId4" Type="http://schemas.openxmlformats.org/officeDocument/2006/relationships/audio" Target="../media/audio3.wav"/><Relationship Id="rId9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audio" Target="../media/audio2.wav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9.png"/><Relationship Id="rId5" Type="http://schemas.openxmlformats.org/officeDocument/2006/relationships/image" Target="../media/image26.png"/><Relationship Id="rId10" Type="http://schemas.openxmlformats.org/officeDocument/2006/relationships/image" Target="../media/image18.png"/><Relationship Id="rId4" Type="http://schemas.openxmlformats.org/officeDocument/2006/relationships/audio" Target="../media/audio3.wav"/><Relationship Id="rId9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audio" Target="../media/audio2.wav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9.png"/><Relationship Id="rId5" Type="http://schemas.openxmlformats.org/officeDocument/2006/relationships/image" Target="../media/image27.png"/><Relationship Id="rId10" Type="http://schemas.openxmlformats.org/officeDocument/2006/relationships/image" Target="../media/image18.png"/><Relationship Id="rId4" Type="http://schemas.openxmlformats.org/officeDocument/2006/relationships/audio" Target="../media/audio3.wav"/><Relationship Id="rId9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audio" Target="../media/audio3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30.png"/><Relationship Id="rId4" Type="http://schemas.openxmlformats.org/officeDocument/2006/relationships/audio" Target="../media/audio3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31.png"/><Relationship Id="rId4" Type="http://schemas.openxmlformats.org/officeDocument/2006/relationships/audio" Target="../media/audio3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32.png"/><Relationship Id="rId4" Type="http://schemas.openxmlformats.org/officeDocument/2006/relationships/audio" Target="../media/audio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A21719C-2264-4CDC-95FA-FB9C58CF20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655" y="2920933"/>
            <a:ext cx="7853725" cy="42175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966636" y="2802734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182278" y="3602038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146711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1152795" y="2805935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182600" y="2791295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308097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1122783" y="2806764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5CCC98-A37C-4B26-A034-9F2967D95F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164" y="886098"/>
            <a:ext cx="8179036" cy="184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627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A668F2-EC42-45B3-8BDF-8EA0A80502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615" y="2880512"/>
            <a:ext cx="7768964" cy="42698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1213919" y="2787790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7123145" y="3583893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1393994" y="3587094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7093662" y="2787790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182600" y="2791295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308097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7078655" y="2808254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5CCC98-A37C-4B26-A034-9F2967D95F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164" y="886098"/>
            <a:ext cx="8179036" cy="184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04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8E17D2F-AFF9-48D8-A1E5-9C3B8476C7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164" y="2930521"/>
            <a:ext cx="8108116" cy="34999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966636" y="2802734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182278" y="3602038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146711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1152795" y="2805935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182600" y="2791295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308097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1122783" y="2806764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5CCC98-A37C-4B26-A034-9F2967D95F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164" y="886098"/>
            <a:ext cx="8179036" cy="184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500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1EC93B8-9411-4309-9F3D-A5CBA7FDDB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914" y="2873206"/>
            <a:ext cx="8179036" cy="39763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1213919" y="2787790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7123145" y="3583893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1393994" y="3587094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7093662" y="2787790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182599" y="2791295"/>
            <a:ext cx="1796169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308097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7078655" y="2808254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5CCC98-A37C-4B26-A034-9F2967D95F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164" y="886098"/>
            <a:ext cx="8179036" cy="184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523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2589184-0143-4D7D-9A77-906C7D3A4D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965" y="2879712"/>
            <a:ext cx="7705501" cy="46166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1213919" y="2787790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7123145" y="3583893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1393994" y="3587094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7093662" y="2787790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182599" y="2791295"/>
            <a:ext cx="1796169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308097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7078655" y="2808254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5CCC98-A37C-4B26-A034-9F2967D95F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164" y="886098"/>
            <a:ext cx="8179036" cy="184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227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BA5664-CAEC-4C54-8262-3314304688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153" y="2912091"/>
            <a:ext cx="8179036" cy="44767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966636" y="2802734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182278" y="3602038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146711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1152795" y="2805935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182600" y="2791295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308097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1122783" y="2806764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5CCC98-A37C-4B26-A034-9F2967D95F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164" y="886098"/>
            <a:ext cx="8179036" cy="184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291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6685D2-0D34-43BB-8AD9-7C4F6471F2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924" y="2783625"/>
            <a:ext cx="8029356" cy="70643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966636" y="2802734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4294315" y="3602038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146711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4264832" y="2805935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999009" y="2802734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1124506" y="3613477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4249825" y="2810468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5CCC98-A37C-4B26-A034-9F2967D95F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164" y="886098"/>
            <a:ext cx="8179036" cy="184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388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708A8C-D088-4827-86EB-20496C678A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243" y="2861570"/>
            <a:ext cx="8179037" cy="4572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966636" y="2802734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182278" y="3602038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146711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1152795" y="2805935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182600" y="2791295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308097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1122783" y="2806764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5CCC98-A37C-4B26-A034-9F2967D95F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164" y="886098"/>
            <a:ext cx="8179036" cy="184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718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892566-9A75-4537-9B9E-ACB6EFE362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164" y="2880011"/>
            <a:ext cx="8034842" cy="4762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1213919" y="2787790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7123145" y="3583893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1393994" y="3587094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7093662" y="2787790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182599" y="2791295"/>
            <a:ext cx="1796169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308097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7078655" y="2808254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5CCC98-A37C-4B26-A034-9F2967D95F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164" y="886098"/>
            <a:ext cx="8179036" cy="184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160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3106F4-BDAE-4179-AFC0-C6D112E586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932" y="2886232"/>
            <a:ext cx="7778330" cy="4381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966636" y="2802734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182278" y="3602038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146711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1152795" y="2805935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182600" y="2791295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308097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1122783" y="2806764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5CCC98-A37C-4B26-A034-9F2967D95F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164" y="886098"/>
            <a:ext cx="8179036" cy="184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47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5498E73-4B61-49A9-9326-38E46A3C07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164" y="2837405"/>
            <a:ext cx="7992639" cy="4762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966636" y="2802734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182278" y="3602038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146711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1152795" y="2805935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182600" y="2791295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308097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1122783" y="2806764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5CCC98-A37C-4B26-A034-9F2967D95F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164" y="886098"/>
            <a:ext cx="8179036" cy="184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725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307F0E-A263-4D3D-925D-3A2165FFFC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71" y="152400"/>
            <a:ext cx="1543050" cy="9525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6057DF-D01E-4F6D-B2FF-73BD4748F1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4694" y="2812498"/>
            <a:ext cx="2904230" cy="17532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B432EBD-7FFD-4BE7-A6B3-72C44C1B5A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0720" y="4265706"/>
            <a:ext cx="1504950" cy="6762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6B84EF8-165E-49E5-BA1F-9C358AFB0C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83597" y="2259448"/>
            <a:ext cx="1428750" cy="6381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2B303D0-2185-42FD-9FE0-372A054921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93359" y="809625"/>
            <a:ext cx="1866900" cy="5905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B4307E7-E18B-4B51-BF3E-47B0AA97081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02511" y="5939908"/>
            <a:ext cx="1276350" cy="52387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87422B7-39D2-4290-A758-7F8DF18A335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09928" y="5779602"/>
            <a:ext cx="1600200" cy="6381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280E863-028A-42E9-A17E-760FA538C42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3630" y="4265706"/>
            <a:ext cx="1647825" cy="6000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D0C0CD7-8FC8-4965-ACA9-F24E1F96A39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9830" y="2158093"/>
            <a:ext cx="1571625" cy="619125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6790329" y="2144031"/>
            <a:ext cx="2087905" cy="8690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5192681" y="5645820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6790329" y="892870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4886626" y="4898724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6790329" y="2039526"/>
            <a:ext cx="2048909" cy="103886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6752379" y="4119834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6040686" y="3914857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V="1">
            <a:off x="5938464" y="2777218"/>
            <a:ext cx="921259" cy="4338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2534195" y="5688283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3084870" y="4810861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2226852" y="36417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495300" y="4132979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2425182" y="2219304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590701" y="2031023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4192312" y="1383609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3605349" y="473847"/>
            <a:ext cx="230590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17643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307F0E-A263-4D3D-925D-3A2165FFFC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71" y="152400"/>
            <a:ext cx="1543050" cy="952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B432EBD-7FFD-4BE7-A6B3-72C44C1B5A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0720" y="4265706"/>
            <a:ext cx="1504950" cy="6762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6B84EF8-165E-49E5-BA1F-9C358AFB0C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83597" y="2259448"/>
            <a:ext cx="1428750" cy="6381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2B303D0-2185-42FD-9FE0-372A054921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359" y="809625"/>
            <a:ext cx="1866900" cy="5905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B4307E7-E18B-4B51-BF3E-47B0AA97081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02511" y="5939908"/>
            <a:ext cx="1276350" cy="52387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87422B7-39D2-4290-A758-7F8DF18A335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09928" y="5779602"/>
            <a:ext cx="1600200" cy="6381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280E863-028A-42E9-A17E-760FA538C42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3630" y="4265706"/>
            <a:ext cx="1647825" cy="6000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D0C0CD7-8FC8-4965-ACA9-F24E1F96A39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9830" y="2158093"/>
            <a:ext cx="1571625" cy="619125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2425182" y="5767341"/>
            <a:ext cx="2087905" cy="8690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5192681" y="5645820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598028" y="5552764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4886626" y="4898724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2520583" y="5579258"/>
            <a:ext cx="2048909" cy="103886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6752379" y="4119834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6040686" y="3914857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H="1">
            <a:off x="3655847" y="4428419"/>
            <a:ext cx="571522" cy="139246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6973299" y="2064973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5911251" y="2192712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2226852" y="36417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495300" y="4132979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2425182" y="2219304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590701" y="2031023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4192312" y="1383609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3605349" y="473847"/>
            <a:ext cx="230590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CC49883-C6A8-41B3-969A-940B837E454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319455" y="3013039"/>
            <a:ext cx="2519926" cy="1295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52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A94CDC-9D4D-4480-BD3C-5E8F2129B5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9181" y="3178910"/>
            <a:ext cx="2483099" cy="14812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1307F0E-A263-4D3D-925D-3A2165FFFC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71" y="152400"/>
            <a:ext cx="1543050" cy="952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B432EBD-7FFD-4BE7-A6B3-72C44C1B5A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0720" y="4265706"/>
            <a:ext cx="1504950" cy="6762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6B84EF8-165E-49E5-BA1F-9C358AFB0C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83597" y="2259448"/>
            <a:ext cx="1428750" cy="6381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2B303D0-2185-42FD-9FE0-372A054921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93359" y="809625"/>
            <a:ext cx="1866900" cy="5905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B4307E7-E18B-4B51-BF3E-47B0AA97081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02511" y="5939908"/>
            <a:ext cx="1276350" cy="52387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87422B7-39D2-4290-A758-7F8DF18A335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09928" y="5779602"/>
            <a:ext cx="1600200" cy="6381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280E863-028A-42E9-A17E-760FA538C42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3630" y="4265706"/>
            <a:ext cx="1647825" cy="6000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D0C0CD7-8FC8-4965-ACA9-F24E1F96A39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9830" y="2158093"/>
            <a:ext cx="1571625" cy="619125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3470602" y="690510"/>
            <a:ext cx="2391678" cy="8690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5192681" y="5645820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5876804" y="262171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4886626" y="4898724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3734957" y="605583"/>
            <a:ext cx="2048909" cy="103886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6752379" y="4119834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6040686" y="3914857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V="1">
            <a:off x="4608686" y="1672982"/>
            <a:ext cx="57755" cy="126738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6973299" y="2064973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5911251" y="2192712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2226852" y="36417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495300" y="4132979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2425182" y="2219304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590701" y="2031023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3224008" y="4743948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2488836" y="5734126"/>
            <a:ext cx="1956513" cy="912786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25261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307F0E-A263-4D3D-925D-3A2165FFFC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71" y="152400"/>
            <a:ext cx="1543050" cy="952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B432EBD-7FFD-4BE7-A6B3-72C44C1B5A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0720" y="4265706"/>
            <a:ext cx="1504950" cy="6762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6B84EF8-165E-49E5-BA1F-9C358AFB0C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83597" y="2259448"/>
            <a:ext cx="1428750" cy="6381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2B303D0-2185-42FD-9FE0-372A054921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33316" y="473818"/>
            <a:ext cx="1866900" cy="5905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B4307E7-E18B-4B51-BF3E-47B0AA97081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02511" y="5939908"/>
            <a:ext cx="1276350" cy="52387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87422B7-39D2-4290-A758-7F8DF18A335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09928" y="5779602"/>
            <a:ext cx="1600200" cy="6381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280E863-028A-42E9-A17E-760FA538C42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3630" y="4265706"/>
            <a:ext cx="1647825" cy="6000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D0C0CD7-8FC8-4965-ACA9-F24E1F96A39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9830" y="2158093"/>
            <a:ext cx="1571625" cy="619125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6575551" y="4132979"/>
            <a:ext cx="2391678" cy="8690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5192681" y="5645820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7243639" y="4898724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4886626" y="4898724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6812950" y="4022157"/>
            <a:ext cx="2048909" cy="103886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3641218" y="281621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090512" y="1086433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>
            <a:off x="5654561" y="4022158"/>
            <a:ext cx="1024300" cy="51942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6973299" y="2064973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5911251" y="2192712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2226852" y="36417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495300" y="4132979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2425182" y="2219304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590701" y="2031023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3224008" y="4743948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2488836" y="5734126"/>
            <a:ext cx="1956513" cy="912786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F0B334B-19DE-491B-A26A-EF9C9DB33E8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42854" y="2187079"/>
            <a:ext cx="1647825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12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307F0E-A263-4D3D-925D-3A2165FFFC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71" y="152400"/>
            <a:ext cx="1543050" cy="952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B432EBD-7FFD-4BE7-A6B3-72C44C1B5A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0720" y="4265706"/>
            <a:ext cx="1504950" cy="6762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6B84EF8-165E-49E5-BA1F-9C358AFB0C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83597" y="2259448"/>
            <a:ext cx="1428750" cy="6381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2B303D0-2185-42FD-9FE0-372A054921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33316" y="473818"/>
            <a:ext cx="1866900" cy="5905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B4307E7-E18B-4B51-BF3E-47B0AA97081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02511" y="5939908"/>
            <a:ext cx="1276350" cy="52387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87422B7-39D2-4290-A758-7F8DF18A335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09928" y="5779602"/>
            <a:ext cx="1600200" cy="6381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280E863-028A-42E9-A17E-760FA538C42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3630" y="4265706"/>
            <a:ext cx="1647825" cy="6000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D0C0CD7-8FC8-4965-ACA9-F24E1F96A39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9830" y="2158093"/>
            <a:ext cx="1571625" cy="619125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257472" y="4157367"/>
            <a:ext cx="2391678" cy="8690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5192681" y="5645820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19669" y="4975586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4886626" y="4898724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471674" y="3963126"/>
            <a:ext cx="2048909" cy="103886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3641218" y="281621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090512" y="1086433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H="1">
            <a:off x="2649150" y="3913828"/>
            <a:ext cx="823661" cy="36259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6973299" y="2064973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5911251" y="2192712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5863432" y="3678454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6828254" y="4039424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2425182" y="2219304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590701" y="2031023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3224008" y="4743948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2488836" y="5734126"/>
            <a:ext cx="1956513" cy="912786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3DA34D-804F-4025-9B1C-17BD5196510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71287" y="2698359"/>
            <a:ext cx="2263066" cy="147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6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FB37AE-0F3F-4CBE-83AE-8274C65B57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7772" y="2710002"/>
            <a:ext cx="2608154" cy="1417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1307F0E-A263-4D3D-925D-3A2165FFFC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71" y="152400"/>
            <a:ext cx="1543050" cy="952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B432EBD-7FFD-4BE7-A6B3-72C44C1B5A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0720" y="4265706"/>
            <a:ext cx="1504950" cy="6762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6B84EF8-165E-49E5-BA1F-9C358AFB0C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83597" y="2259448"/>
            <a:ext cx="1428750" cy="6381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2B303D0-2185-42FD-9FE0-372A054921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33316" y="473818"/>
            <a:ext cx="1866900" cy="5905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B4307E7-E18B-4B51-BF3E-47B0AA97081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02511" y="5939908"/>
            <a:ext cx="1276350" cy="52387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87422B7-39D2-4290-A758-7F8DF18A335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09928" y="5779602"/>
            <a:ext cx="1600200" cy="6381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280E863-028A-42E9-A17E-760FA538C42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3630" y="4265706"/>
            <a:ext cx="1647825" cy="6000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D0C0CD7-8FC8-4965-ACA9-F24E1F96A39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9830" y="2158093"/>
            <a:ext cx="1571625" cy="619125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401582" y="2078098"/>
            <a:ext cx="2391678" cy="8690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5192681" y="5645820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242856" y="1071933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4886626" y="4898724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531653" y="1978561"/>
            <a:ext cx="2048909" cy="103886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3641218" y="281621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090512" y="1086433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H="1" flipV="1">
            <a:off x="2422337" y="2777218"/>
            <a:ext cx="909760" cy="51348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6973299" y="2064973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5911251" y="2192712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5863432" y="3678454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6828254" y="4039424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2161536" y="356729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621686" y="4052181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3224008" y="4743948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2488836" y="5734126"/>
            <a:ext cx="1956513" cy="912786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00777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2211C8-5569-43C4-BB7B-F3B4EBBBB1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2596" y="2493870"/>
            <a:ext cx="2447925" cy="19431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1307F0E-A263-4D3D-925D-3A2165FFFC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71" y="152400"/>
            <a:ext cx="1543050" cy="952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B432EBD-7FFD-4BE7-A6B3-72C44C1B5A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0720" y="4265706"/>
            <a:ext cx="1504950" cy="6762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6B84EF8-165E-49E5-BA1F-9C358AFB0C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83597" y="2259448"/>
            <a:ext cx="1428750" cy="6381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2B303D0-2185-42FD-9FE0-372A054921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33316" y="473818"/>
            <a:ext cx="1866900" cy="5905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B4307E7-E18B-4B51-BF3E-47B0AA97081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02511" y="5939908"/>
            <a:ext cx="1276350" cy="52387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87422B7-39D2-4290-A758-7F8DF18A335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09928" y="5779602"/>
            <a:ext cx="1600200" cy="6381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280E863-028A-42E9-A17E-760FA538C42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3630" y="4265706"/>
            <a:ext cx="1647825" cy="6000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D0C0CD7-8FC8-4965-ACA9-F24E1F96A39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9830" y="2158093"/>
            <a:ext cx="1571625" cy="619125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4929816" y="5734126"/>
            <a:ext cx="2391678" cy="8690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21686" y="2064973"/>
            <a:ext cx="1867150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6678861" y="5644765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2312865" y="247035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5012899" y="5615959"/>
            <a:ext cx="2048909" cy="103886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3641218" y="281621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090512" y="1086433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>
            <a:off x="4794595" y="4610846"/>
            <a:ext cx="556460" cy="109819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6973299" y="2064973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5911251" y="2192712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5863432" y="3678454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6828254" y="4039424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2161536" y="356729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621686" y="4052181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3224008" y="4743948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2488836" y="5734126"/>
            <a:ext cx="1956513" cy="912786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57921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92217AC-B006-4F9D-B3C3-A1BF8F0EE1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906092"/>
            <a:ext cx="9144000" cy="304581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320448" y="3028338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417783" y="4484829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4792806" y="2833374"/>
            <a:ext cx="1240569" cy="1240569"/>
          </a:xfrm>
          <a:prstGeom prst="smileyFace">
            <a:avLst>
              <a:gd name="adj" fmla="val -1665"/>
            </a:avLst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320448" y="4435512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320448" y="3749912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3166883" y="3634003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290435" y="4435512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1597C5-41D6-4937-B35E-39A8508AEF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448" y="130052"/>
            <a:ext cx="7856971" cy="1825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208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A43ADAC-81A5-45B6-A256-A3176F2A05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465961"/>
            <a:ext cx="9144000" cy="245796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320448" y="3028338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433344" y="4417957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4792806" y="2833374"/>
            <a:ext cx="1240569" cy="1240569"/>
          </a:xfrm>
          <a:prstGeom prst="smileyFace">
            <a:avLst>
              <a:gd name="adj" fmla="val -1665"/>
            </a:avLst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320448" y="4435512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320448" y="3749912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3166883" y="3634003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290435" y="4435512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1597C5-41D6-4937-B35E-39A8508AEF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448" y="130052"/>
            <a:ext cx="7856971" cy="1825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984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4E405D8-757D-461B-9193-5501E31AD3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64898"/>
            <a:ext cx="9144000" cy="263769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320448" y="4395761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355385" y="3365860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4461468" y="3723663"/>
            <a:ext cx="1240569" cy="1240569"/>
          </a:xfrm>
          <a:prstGeom prst="smileyFace">
            <a:avLst>
              <a:gd name="adj" fmla="val -1665"/>
            </a:avLst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233324" y="3688243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264229" y="2926880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3070476" y="275769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203311" y="3688243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1597C5-41D6-4937-B35E-39A8508AEF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448" y="130052"/>
            <a:ext cx="7856971" cy="1825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14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3DFDD3-5A6F-4873-AAA9-A1944359AB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361151"/>
            <a:ext cx="9144000" cy="306897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320448" y="4395761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355385" y="3365860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4461468" y="3723663"/>
            <a:ext cx="1240569" cy="1240569"/>
          </a:xfrm>
          <a:prstGeom prst="smileyFace">
            <a:avLst>
              <a:gd name="adj" fmla="val -1665"/>
            </a:avLst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233324" y="3688243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264229" y="2926880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3070476" y="275769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203311" y="3688243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1597C5-41D6-4937-B35E-39A8508AEF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448" y="130052"/>
            <a:ext cx="7856971" cy="1825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651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287</TotalTime>
  <Words>109</Words>
  <Application>Microsoft Office PowerPoint</Application>
  <PresentationFormat>On-screen Show (4:3)</PresentationFormat>
  <Paragraphs>109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31</cp:revision>
  <dcterms:created xsi:type="dcterms:W3CDTF">2020-02-13T17:25:42Z</dcterms:created>
  <dcterms:modified xsi:type="dcterms:W3CDTF">2020-02-14T11:38:07Z</dcterms:modified>
</cp:coreProperties>
</file>